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59" r:id="rId4"/>
    <p:sldId id="260" r:id="rId5"/>
    <p:sldId id="261" r:id="rId6"/>
    <p:sldId id="264" r:id="rId7"/>
    <p:sldId id="265" r:id="rId8"/>
    <p:sldId id="262" r:id="rId9"/>
    <p:sldId id="263" r:id="rId10"/>
    <p:sldId id="257" r:id="rId11"/>
  </p:sldIdLst>
  <p:sldSz cx="12192000" cy="6858000"/>
  <p:notesSz cx="6858000" cy="994568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DBB5F487-D303-4F6D-ACEB-765AD6E981CD}">
          <p14:sldIdLst>
            <p14:sldId id="256"/>
            <p14:sldId id="258"/>
            <p14:sldId id="259"/>
            <p14:sldId id="260"/>
            <p14:sldId id="261"/>
            <p14:sldId id="264"/>
            <p14:sldId id="265"/>
            <p14:sldId id="262"/>
            <p14:sldId id="263"/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38" d="100"/>
          <a:sy n="38" d="100"/>
        </p:scale>
        <p:origin x="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/>
              <a:t>22.08.2021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00CD5E0-781B-4076-84E1-80361CA664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5228184"/>
      </p:ext>
    </p:extLst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/>
              <a:t>22.08.2021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00CD5E0-781B-4076-84E1-80361CA664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9292480"/>
      </p:ext>
    </p:extLst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/>
              <a:t>22.08.2021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00CD5E0-781B-4076-84E1-80361CA664FC}" type="slidenum">
              <a:rPr lang="de-DE" smtClean="0"/>
              <a:t>‹Nr.›</a:t>
            </a:fld>
            <a:endParaRPr lang="de-DE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6143779"/>
      </p:ext>
    </p:extLst>
  </p:cSld>
  <p:clrMapOvr>
    <a:masterClrMapping/>
  </p:clrMapOvr>
  <p:transition spd="med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/>
              <a:t>22.08.2021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0CD5E0-781B-4076-84E1-80361CA664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0275287"/>
      </p:ext>
    </p:extLst>
  </p:cSld>
  <p:clrMapOvr>
    <a:masterClrMapping/>
  </p:clrMapOvr>
  <p:transition spd="med">
    <p:pul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/>
              <a:t>22.08.2021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0CD5E0-781B-4076-84E1-80361CA664FC}" type="slidenum">
              <a:rPr lang="de-DE" smtClean="0"/>
              <a:t>‹Nr.›</a:t>
            </a:fld>
            <a:endParaRPr lang="de-DE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29695549"/>
      </p:ext>
    </p:extLst>
  </p:cSld>
  <p:clrMapOvr>
    <a:masterClrMapping/>
  </p:clrMapOvr>
  <p:transition spd="med">
    <p:pull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/>
              <a:t>22.08.2021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0CD5E0-781B-4076-84E1-80361CA664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1450766"/>
      </p:ext>
    </p:extLst>
  </p:cSld>
  <p:clrMapOvr>
    <a:masterClrMapping/>
  </p:clrMapOvr>
  <p:transition spd="med">
    <p:pull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/>
              <a:t>22.08.2021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D5E0-781B-4076-84E1-80361CA664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5970736"/>
      </p:ext>
    </p:extLst>
  </p:cSld>
  <p:clrMapOvr>
    <a:masterClrMapping/>
  </p:clrMapOvr>
  <p:transition spd="med">
    <p:pull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/>
              <a:t>22.08.2021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D5E0-781B-4076-84E1-80361CA664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4176140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/>
              <a:t>22.08.2021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D5E0-781B-4076-84E1-80361CA664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092510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/>
              <a:t>22.08.2021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00CD5E0-781B-4076-84E1-80361CA664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8348544"/>
      </p:ext>
    </p:extLst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/>
              <a:t>22.08.2021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00CD5E0-781B-4076-84E1-80361CA664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1048205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/>
              <a:t>22.08.2021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00CD5E0-781B-4076-84E1-80361CA664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8746293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/>
              <a:t>22.08.2021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D5E0-781B-4076-84E1-80361CA664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5546951"/>
      </p:ext>
    </p:extLst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/>
              <a:t>22.08.2021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D5E0-781B-4076-84E1-80361CA664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0173864"/>
      </p:ext>
    </p:extLst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/>
              <a:t>22.08.2021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D5E0-781B-4076-84E1-80361CA664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3411448"/>
      </p:ext>
    </p:extLst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/>
              <a:t>22.08.2021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0CD5E0-781B-4076-84E1-80361CA664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9223411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24ACC-B517-4C8C-AC6A-2B53A635FD8B}" type="datetimeFigureOut">
              <a:rPr lang="de-DE" smtClean="0"/>
              <a:t>22.08.2021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00CD5E0-781B-4076-84E1-80361CA664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892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ransition spd="med">
    <p:pull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4987" y="785812"/>
            <a:ext cx="8582025" cy="528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36371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4525" y="714375"/>
            <a:ext cx="8362950" cy="542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81121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92925" y="718703"/>
            <a:ext cx="8911687" cy="936676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>Umgang mit der Gabe des Sprachengebets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66193" y="2133600"/>
            <a:ext cx="10038419" cy="377762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de-DE" sz="3200" b="1" dirty="0" smtClean="0"/>
              <a:t> ERBAUUNG</a:t>
            </a:r>
          </a:p>
          <a:p>
            <a:pPr marL="514350" indent="-514350">
              <a:buAutoNum type="arabicPeriod"/>
            </a:pPr>
            <a:r>
              <a:rPr lang="de-DE" sz="3200" b="1" dirty="0"/>
              <a:t> </a:t>
            </a:r>
            <a:r>
              <a:rPr lang="de-DE" sz="3200" b="1" dirty="0" smtClean="0"/>
              <a:t>ENTFACHE, ÜBE SIE AUS</a:t>
            </a:r>
          </a:p>
          <a:p>
            <a:pPr marL="514350" indent="-514350">
              <a:buAutoNum type="arabicPeriod"/>
            </a:pPr>
            <a:r>
              <a:rPr lang="de-DE" sz="3200" b="1" dirty="0"/>
              <a:t> </a:t>
            </a:r>
            <a:r>
              <a:rPr lang="de-DE" sz="3200" b="1" dirty="0" smtClean="0"/>
              <a:t>SPIELZEUG, WERKZEUG, WAFFE</a:t>
            </a:r>
          </a:p>
          <a:p>
            <a:pPr marL="514350" indent="-514350">
              <a:buAutoNum type="arabicPeriod"/>
            </a:pPr>
            <a:r>
              <a:rPr lang="de-DE" sz="3200" b="1" dirty="0"/>
              <a:t> </a:t>
            </a:r>
            <a:r>
              <a:rPr lang="de-DE" sz="3200" b="1" dirty="0" smtClean="0"/>
              <a:t>FREUDE UND DANKBARKEIT</a:t>
            </a:r>
            <a:endParaRPr lang="de-DE" sz="3200" b="1" dirty="0"/>
          </a:p>
        </p:txBody>
      </p:sp>
    </p:spTree>
    <p:extLst>
      <p:ext uri="{BB962C8B-B14F-4D97-AF65-F5344CB8AC3E}">
        <p14:creationId xmlns:p14="http://schemas.microsoft.com/office/powerpoint/2010/main" val="331743970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1. ERBAUNG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61407" y="1379763"/>
            <a:ext cx="10474779" cy="526596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sz="2400" b="1" dirty="0" smtClean="0"/>
              <a:t>1. Korintherbrief. 14,1-5</a:t>
            </a:r>
          </a:p>
          <a:p>
            <a:r>
              <a:rPr lang="de-DE" sz="2400" b="1" dirty="0"/>
              <a:t> Strebt nach der Liebe! </a:t>
            </a:r>
            <a:endParaRPr lang="de-DE" sz="2400" b="1" dirty="0" smtClean="0"/>
          </a:p>
          <a:p>
            <a:r>
              <a:rPr lang="de-DE" sz="2400" b="1" dirty="0" smtClean="0"/>
              <a:t>Bemüht </a:t>
            </a:r>
            <a:r>
              <a:rPr lang="de-DE" sz="2400" b="1" dirty="0"/>
              <a:t>euch um die Gaben des Geistes, am meisten aber darum, dass ihr prophetisch redet! </a:t>
            </a:r>
            <a:endParaRPr lang="de-DE" sz="2400" b="1" dirty="0" smtClean="0"/>
          </a:p>
          <a:p>
            <a:r>
              <a:rPr lang="de-DE" sz="2400" b="1" dirty="0" smtClean="0"/>
              <a:t>2</a:t>
            </a:r>
            <a:r>
              <a:rPr lang="de-DE" sz="2400" b="1" dirty="0"/>
              <a:t> Denn wer in Zungen redet, der redet nicht zu Menschen, sondern zu Gott; denn niemand versteht ihn: im Geist redet er Geheimnisse. </a:t>
            </a:r>
            <a:endParaRPr lang="de-DE" sz="2400" b="1" dirty="0" smtClean="0"/>
          </a:p>
          <a:p>
            <a:r>
              <a:rPr lang="de-DE" sz="2400" b="1" dirty="0" smtClean="0"/>
              <a:t>3</a:t>
            </a:r>
            <a:r>
              <a:rPr lang="de-DE" sz="2400" b="1" dirty="0"/>
              <a:t> Wer aber prophetisch redet, der redet zu Menschen zur Erbauung und zur Ermahnung und zur Tröstung. </a:t>
            </a:r>
            <a:endParaRPr lang="de-DE" sz="2400" b="1" dirty="0" smtClean="0"/>
          </a:p>
          <a:p>
            <a:r>
              <a:rPr lang="de-DE" sz="2400" b="1" dirty="0" smtClean="0"/>
              <a:t>4</a:t>
            </a:r>
            <a:r>
              <a:rPr lang="de-DE" sz="2400" b="1" dirty="0"/>
              <a:t> Wer in Zungen redet, der erbaut sich selbst; wer aber prophetisch redet, der erbaut die Gemeinde. </a:t>
            </a:r>
            <a:endParaRPr lang="de-DE" sz="2400" b="1" dirty="0" smtClean="0"/>
          </a:p>
          <a:p>
            <a:r>
              <a:rPr lang="de-DE" sz="2400" b="1" dirty="0" smtClean="0"/>
              <a:t>5 Ich möchte, dass ihr alle in Zungen reden könnt; aber noch viel mehr, dass ihr prophetisch redet. </a:t>
            </a:r>
          </a:p>
          <a:p>
            <a:r>
              <a:rPr lang="de-DE" sz="2400" b="1" dirty="0" smtClean="0"/>
              <a:t>Denn wer prophetisch redet, ist größer als der, der in Zungen redet; es sei denn, er legt es auch aus, auf dass die Gemeinde erbaut werde. 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79861233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2. Entfache 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804307" y="1453243"/>
            <a:ext cx="10091057" cy="48087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sz="2400" b="1" dirty="0" smtClean="0"/>
              <a:t>1. </a:t>
            </a:r>
            <a:r>
              <a:rPr lang="de-DE" sz="2400" b="1" dirty="0" err="1" smtClean="0"/>
              <a:t>Timotheusbrief</a:t>
            </a:r>
            <a:r>
              <a:rPr lang="de-DE" sz="2400" b="1" dirty="0" smtClean="0"/>
              <a:t> 2,14</a:t>
            </a:r>
          </a:p>
          <a:p>
            <a:r>
              <a:rPr lang="de-DE" sz="2400" b="1" dirty="0" smtClean="0"/>
              <a:t>Vernachlässige </a:t>
            </a:r>
            <a:r>
              <a:rPr lang="de-DE" sz="2400" b="1" dirty="0"/>
              <a:t>nicht die Gnadengabe in dir, </a:t>
            </a:r>
            <a:endParaRPr lang="de-DE" sz="2400" b="1" dirty="0" smtClean="0"/>
          </a:p>
          <a:p>
            <a:r>
              <a:rPr lang="de-DE" sz="2400" b="1" dirty="0" smtClean="0"/>
              <a:t>die </a:t>
            </a:r>
            <a:r>
              <a:rPr lang="de-DE" sz="2400" b="1" dirty="0"/>
              <a:t>dir verliehen wurde durch Weissagung unter Handauflegung der </a:t>
            </a:r>
            <a:r>
              <a:rPr lang="de-DE" sz="2400" b="1" dirty="0" err="1"/>
              <a:t>Ältestenschaft</a:t>
            </a:r>
            <a:r>
              <a:rPr lang="de-DE" sz="2400" b="1" dirty="0" smtClean="0"/>
              <a:t>!</a:t>
            </a:r>
          </a:p>
          <a:p>
            <a:endParaRPr lang="de-DE" sz="2400" b="1" dirty="0"/>
          </a:p>
          <a:p>
            <a:pPr marL="0" indent="0">
              <a:buNone/>
            </a:pPr>
            <a:r>
              <a:rPr lang="de-DE" sz="2400" b="1" dirty="0" smtClean="0"/>
              <a:t>1. Korinther 13,1-2</a:t>
            </a:r>
          </a:p>
          <a:p>
            <a:r>
              <a:rPr lang="de-DE" sz="2400" b="1" dirty="0"/>
              <a:t> Wenn ich in den </a:t>
            </a:r>
            <a:r>
              <a:rPr lang="de-DE" sz="2400" b="1" dirty="0" smtClean="0"/>
              <a:t>Sprachen </a:t>
            </a:r>
            <a:r>
              <a:rPr lang="de-DE" sz="2400" b="1" dirty="0"/>
              <a:t>der Menschen und der Engel rede, aber keine Liebe habe, so bin ich ein tönendes Erz geworden oder eine schallende Zimbel</a:t>
            </a:r>
            <a:r>
              <a:rPr lang="de-DE" sz="2400" b="1" dirty="0" smtClean="0"/>
              <a:t>.</a:t>
            </a:r>
          </a:p>
          <a:p>
            <a:r>
              <a:rPr lang="de-DE" sz="2400" b="1" dirty="0" smtClean="0"/>
              <a:t>Und </a:t>
            </a:r>
            <a:r>
              <a:rPr lang="de-DE" sz="2400" b="1" dirty="0"/>
              <a:t>wenn ich </a:t>
            </a:r>
            <a:r>
              <a:rPr lang="de-DE" sz="2400" b="1" dirty="0" smtClean="0"/>
              <a:t>Weissagung </a:t>
            </a:r>
            <a:r>
              <a:rPr lang="de-DE" sz="2400" b="1" dirty="0"/>
              <a:t>habe und alle Geheimnisse und alle Erkenntnis weiß, und wenn ich allen Glauben habe, sodass ich Berge versetze, aber keine Liebe habe, so bin ich nichts.</a:t>
            </a:r>
          </a:p>
        </p:txBody>
      </p:sp>
    </p:spTree>
    <p:extLst>
      <p:ext uri="{BB962C8B-B14F-4D97-AF65-F5344CB8AC3E}">
        <p14:creationId xmlns:p14="http://schemas.microsoft.com/office/powerpoint/2010/main" val="243569464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99242" y="261503"/>
            <a:ext cx="8911687" cy="1280890"/>
          </a:xfrm>
        </p:spPr>
        <p:txBody>
          <a:bodyPr>
            <a:normAutofit/>
          </a:bodyPr>
          <a:lstStyle/>
          <a:p>
            <a:r>
              <a:rPr lang="de-DE" b="1" dirty="0" smtClean="0"/>
              <a:t>3. Spielzeug, Werkzeug, Waffe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899242" y="1542393"/>
            <a:ext cx="10102258" cy="437671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e-DE" sz="2400" b="1" dirty="0" smtClean="0"/>
              <a:t>1. Korinther 12,4-7; 12-15</a:t>
            </a:r>
          </a:p>
          <a:p>
            <a:r>
              <a:rPr lang="de-DE" sz="2400" b="1" dirty="0"/>
              <a:t> Es bestehen aber Unterschiede in den Gnadengaben, doch es ist derselbe Geist</a:t>
            </a:r>
            <a:r>
              <a:rPr lang="de-DE" sz="2400" b="1" dirty="0" smtClean="0"/>
              <a:t>;</a:t>
            </a:r>
          </a:p>
          <a:p>
            <a:r>
              <a:rPr lang="de-DE" sz="2400" b="1" dirty="0" smtClean="0"/>
              <a:t>auch </a:t>
            </a:r>
            <a:r>
              <a:rPr lang="de-DE" sz="2400" b="1" dirty="0"/>
              <a:t>gibt es unterschiedliche Dienste, doch es ist derselbe Herr</a:t>
            </a:r>
            <a:r>
              <a:rPr lang="de-DE" sz="2400" b="1" dirty="0" smtClean="0"/>
              <a:t>;</a:t>
            </a:r>
          </a:p>
          <a:p>
            <a:r>
              <a:rPr lang="de-DE" sz="2400" b="1" dirty="0" smtClean="0"/>
              <a:t>und </a:t>
            </a:r>
            <a:r>
              <a:rPr lang="de-DE" sz="2400" b="1" dirty="0"/>
              <a:t>auch die Kraftwirkungen sind unterschiedlich, doch es ist derselbe Gott, der alles in allen wirkt</a:t>
            </a:r>
            <a:r>
              <a:rPr lang="de-DE" sz="2400" b="1" dirty="0" smtClean="0"/>
              <a:t>.</a:t>
            </a:r>
          </a:p>
          <a:p>
            <a:r>
              <a:rPr lang="de-DE" sz="2400" b="1" dirty="0" smtClean="0"/>
              <a:t>Jedem </a:t>
            </a:r>
            <a:r>
              <a:rPr lang="de-DE" sz="2400" b="1" dirty="0"/>
              <a:t>wird aber das offensichtliche Wirken des Geistes zum [allgemeinen] Nutzen verliehen</a:t>
            </a:r>
            <a:r>
              <a:rPr lang="de-DE" sz="2400" b="1" dirty="0" smtClean="0"/>
              <a:t>.</a:t>
            </a:r>
          </a:p>
          <a:p>
            <a:r>
              <a:rPr lang="de-DE" sz="2400" b="1" dirty="0" smtClean="0"/>
              <a:t>So </a:t>
            </a:r>
            <a:r>
              <a:rPr lang="de-DE" sz="2400" b="1" dirty="0"/>
              <a:t>auch ihr, da ihr nach geistlichen </a:t>
            </a:r>
            <a:r>
              <a:rPr lang="de-DE" sz="2400" b="1" dirty="0" smtClean="0"/>
              <a:t>Gaben </a:t>
            </a:r>
            <a:r>
              <a:rPr lang="de-DE" sz="2400" b="1" dirty="0"/>
              <a:t>eifert, so strebt danach, dass ihr überreich seid zur Erbauung[16] der </a:t>
            </a:r>
            <a:r>
              <a:rPr lang="de-DE" sz="2400" b="1" dirty="0" smtClean="0"/>
              <a:t>Gemeinde. Darum</a:t>
            </a:r>
            <a:r>
              <a:rPr lang="de-DE" sz="2400" b="1" dirty="0"/>
              <a:t>, wer in einer </a:t>
            </a:r>
            <a:r>
              <a:rPr lang="de-DE" sz="2400" b="1" dirty="0" smtClean="0"/>
              <a:t>Sprache redet</a:t>
            </a:r>
            <a:r>
              <a:rPr lang="de-DE" sz="2400" b="1" dirty="0"/>
              <a:t>, bete, dass er ⟨es auch⟩ </a:t>
            </a:r>
            <a:r>
              <a:rPr lang="de-DE" sz="2400" b="1" dirty="0" smtClean="0"/>
              <a:t>auslegt!</a:t>
            </a:r>
            <a:r>
              <a:rPr lang="de-DE" sz="2400" b="1" dirty="0"/>
              <a:t> Denn wenn ich in einer </a:t>
            </a:r>
            <a:r>
              <a:rPr lang="de-DE" sz="2400" b="1" dirty="0" smtClean="0"/>
              <a:t>Sprache bete</a:t>
            </a:r>
            <a:r>
              <a:rPr lang="de-DE" sz="2400" b="1" dirty="0"/>
              <a:t>, so betet mein Geist, aber mein Verstand ist </a:t>
            </a:r>
            <a:r>
              <a:rPr lang="de-DE" sz="2400" b="1" dirty="0" smtClean="0"/>
              <a:t>fruchtlos.</a:t>
            </a:r>
            <a:r>
              <a:rPr lang="de-DE" sz="2400" b="1" dirty="0"/>
              <a:t> Was ist nun</a:t>
            </a:r>
            <a:r>
              <a:rPr lang="de-DE" sz="2400" b="1" dirty="0" smtClean="0"/>
              <a:t>?</a:t>
            </a:r>
          </a:p>
          <a:p>
            <a:r>
              <a:rPr lang="de-DE" sz="2400" b="1" dirty="0" smtClean="0"/>
              <a:t> </a:t>
            </a:r>
            <a:r>
              <a:rPr lang="de-DE" sz="2400" b="1" dirty="0"/>
              <a:t>Ich will beten mit dem Geist, aber ich will auch beten mit dem Verstand; ich will lobsingen mit dem Geist, aber ich will auch lobsingen mit dem Verstand.</a:t>
            </a:r>
          </a:p>
        </p:txBody>
      </p:sp>
    </p:spTree>
    <p:extLst>
      <p:ext uri="{BB962C8B-B14F-4D97-AF65-F5344CB8AC3E}">
        <p14:creationId xmlns:p14="http://schemas.microsoft.com/office/powerpoint/2010/main" val="141100805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4. FREUDE UND DANKBARKEIT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 smtClean="0"/>
              <a:t>Vers 18</a:t>
            </a:r>
          </a:p>
          <a:p>
            <a:r>
              <a:rPr lang="de-DE" sz="3200" b="1" dirty="0" smtClean="0"/>
              <a:t>Ich </a:t>
            </a:r>
            <a:r>
              <a:rPr lang="de-DE" sz="3200" b="1" dirty="0"/>
              <a:t>danke Gott, ich rede mehr in </a:t>
            </a:r>
            <a:r>
              <a:rPr lang="de-DE" sz="3200" b="1" dirty="0" smtClean="0"/>
              <a:t>Sprachen als </a:t>
            </a:r>
            <a:r>
              <a:rPr lang="de-DE" sz="3200" b="1" dirty="0"/>
              <a:t>ihr </a:t>
            </a:r>
            <a:r>
              <a:rPr lang="de-DE" sz="3200" b="1" dirty="0" smtClean="0"/>
              <a:t>alle!</a:t>
            </a:r>
            <a:endParaRPr lang="de-DE" sz="3200" b="1" dirty="0"/>
          </a:p>
        </p:txBody>
      </p:sp>
    </p:spTree>
    <p:extLst>
      <p:ext uri="{BB962C8B-B14F-4D97-AF65-F5344CB8AC3E}">
        <p14:creationId xmlns:p14="http://schemas.microsoft.com/office/powerpoint/2010/main" val="63305760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92925" y="718703"/>
            <a:ext cx="8911687" cy="936676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>Umgang mit der Gabe des Sprachengebets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66193" y="2133600"/>
            <a:ext cx="10038419" cy="377762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de-DE" sz="3200" b="1" dirty="0" smtClean="0"/>
              <a:t> ERBAUUNG</a:t>
            </a:r>
          </a:p>
          <a:p>
            <a:pPr marL="514350" indent="-514350">
              <a:buAutoNum type="arabicPeriod"/>
            </a:pPr>
            <a:r>
              <a:rPr lang="de-DE" sz="3200" b="1" dirty="0"/>
              <a:t> </a:t>
            </a:r>
            <a:r>
              <a:rPr lang="de-DE" sz="3200" b="1" dirty="0" smtClean="0"/>
              <a:t>ENTFACHE, ÜBE SIE AUS</a:t>
            </a:r>
          </a:p>
          <a:p>
            <a:pPr marL="514350" indent="-514350">
              <a:buAutoNum type="arabicPeriod"/>
            </a:pPr>
            <a:r>
              <a:rPr lang="de-DE" sz="3200" b="1" dirty="0"/>
              <a:t> </a:t>
            </a:r>
            <a:r>
              <a:rPr lang="de-DE" sz="3200" b="1" dirty="0" smtClean="0"/>
              <a:t>SPIELZEUG, WERKZEUG, WAFFE</a:t>
            </a:r>
          </a:p>
          <a:p>
            <a:pPr marL="514350" indent="-514350">
              <a:buAutoNum type="arabicPeriod"/>
            </a:pPr>
            <a:r>
              <a:rPr lang="de-DE" sz="3200" b="1" dirty="0"/>
              <a:t> </a:t>
            </a:r>
            <a:r>
              <a:rPr lang="de-DE" sz="3200" b="1" dirty="0" smtClean="0"/>
              <a:t>FREUDE UND DANKBARKEIT</a:t>
            </a:r>
            <a:endParaRPr lang="de-DE" sz="3200" b="1" dirty="0"/>
          </a:p>
        </p:txBody>
      </p:sp>
    </p:spTree>
    <p:extLst>
      <p:ext uri="{BB962C8B-B14F-4D97-AF65-F5344CB8AC3E}">
        <p14:creationId xmlns:p14="http://schemas.microsoft.com/office/powerpoint/2010/main" val="145522629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Habt ihr den Hl. Geist empfangen, als ihr gläubig wurdet?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b="1" dirty="0" smtClean="0"/>
              <a:t>Da </a:t>
            </a:r>
            <a:r>
              <a:rPr lang="de-DE" sz="2400" b="1" dirty="0"/>
              <a:t>sprach Petrus zu ihnen: </a:t>
            </a:r>
            <a:endParaRPr lang="de-DE" sz="2400" b="1" dirty="0" smtClean="0"/>
          </a:p>
          <a:p>
            <a:r>
              <a:rPr lang="de-DE" sz="2400" b="1" dirty="0" smtClean="0"/>
              <a:t>Tut Buße, </a:t>
            </a:r>
            <a:r>
              <a:rPr lang="de-DE" sz="2400" b="1" dirty="0"/>
              <a:t>und </a:t>
            </a:r>
            <a:endParaRPr lang="de-DE" sz="2400" b="1" dirty="0" smtClean="0"/>
          </a:p>
          <a:p>
            <a:r>
              <a:rPr lang="de-DE" sz="2400" b="1" dirty="0" smtClean="0"/>
              <a:t>jeder </a:t>
            </a:r>
            <a:r>
              <a:rPr lang="de-DE" sz="2400" b="1" dirty="0"/>
              <a:t>von euch lasse sich taufen auf den Namen Jesu Christi zur Vergebung der Sünden; </a:t>
            </a:r>
            <a:endParaRPr lang="de-DE" sz="2400" b="1" dirty="0" smtClean="0"/>
          </a:p>
          <a:p>
            <a:r>
              <a:rPr lang="de-DE" sz="2400" b="1" dirty="0" smtClean="0"/>
              <a:t>so </a:t>
            </a:r>
            <a:r>
              <a:rPr lang="de-DE" sz="2400" b="1" dirty="0"/>
              <a:t>werdet ihr die Gabe des Heiligen Geistes </a:t>
            </a:r>
            <a:r>
              <a:rPr lang="de-DE" sz="2400" b="1" dirty="0" smtClean="0"/>
              <a:t>empfangen. </a:t>
            </a:r>
          </a:p>
          <a:p>
            <a:r>
              <a:rPr lang="de-DE" sz="2400" b="1" dirty="0" smtClean="0"/>
              <a:t>Denn </a:t>
            </a:r>
            <a:r>
              <a:rPr lang="de-DE" sz="2400" b="1" dirty="0"/>
              <a:t>euch gilt die Verheißung und euren Kindern und allen, die ferne sind, so viele der Herr, unser Gott, herzurufen wird</a:t>
            </a:r>
            <a:r>
              <a:rPr lang="de-DE" sz="2400" b="1" dirty="0" smtClean="0"/>
              <a:t>. Apg. 2,38-39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362225629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Persönliche Besinnung &amp; Gebetsdienst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sz="2400" b="1" dirty="0" smtClean="0"/>
              <a:t>Was hat der Heilige Geist heute zu DIR geredet?</a:t>
            </a:r>
          </a:p>
          <a:p>
            <a:r>
              <a:rPr lang="de-DE" sz="2400" b="1" dirty="0" smtClean="0"/>
              <a:t>Wie wirst Du damit umgehen?</a:t>
            </a:r>
          </a:p>
          <a:p>
            <a:pPr marL="0" indent="0">
              <a:buNone/>
            </a:pPr>
            <a:endParaRPr lang="de-DE" sz="2400" b="1" dirty="0"/>
          </a:p>
          <a:p>
            <a:r>
              <a:rPr lang="de-DE" sz="2400" b="1" dirty="0" smtClean="0"/>
              <a:t>Wenn Du ein kurzes Segnungsgebet wünschst,</a:t>
            </a:r>
          </a:p>
          <a:p>
            <a:pPr marL="0" indent="0">
              <a:buNone/>
            </a:pPr>
            <a:r>
              <a:rPr lang="de-DE" sz="2400" b="1" dirty="0" smtClean="0"/>
              <a:t>      dann komme dazu jetzt einfach nach vorne!</a:t>
            </a:r>
          </a:p>
          <a:p>
            <a:pPr marL="0" indent="0">
              <a:buNone/>
            </a:pPr>
            <a:endParaRPr lang="de-DE" sz="2400" b="1" dirty="0"/>
          </a:p>
          <a:p>
            <a:pPr marL="0" indent="0">
              <a:buNone/>
            </a:pPr>
            <a:r>
              <a:rPr lang="de-DE" sz="2400" b="1" dirty="0" smtClean="0"/>
              <a:t>Du kannst auch nach dem Gottesdienst unsere Mitarbeiter </a:t>
            </a:r>
          </a:p>
          <a:p>
            <a:pPr marL="0" indent="0">
              <a:buNone/>
            </a:pPr>
            <a:r>
              <a:rPr lang="de-DE" sz="2400" b="1" dirty="0" smtClean="0"/>
              <a:t>bezüglich eines Gesprächs mit Gebet ansprechen.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344411423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tzen">
  <a:themeElements>
    <a:clrScheme name="Fetze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etz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etz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247</Words>
  <Application>Microsoft Office PowerPoint</Application>
  <PresentationFormat>Breitbild</PresentationFormat>
  <Paragraphs>53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Fetzen</vt:lpstr>
      <vt:lpstr>PowerPoint-Präsentation</vt:lpstr>
      <vt:lpstr>Umgang mit der Gabe des Sprachengebets</vt:lpstr>
      <vt:lpstr>1. ERBAUNG</vt:lpstr>
      <vt:lpstr>2. Entfache </vt:lpstr>
      <vt:lpstr>3. Spielzeug, Werkzeug, Waffe</vt:lpstr>
      <vt:lpstr>4. FREUDE UND DANKBARKEIT</vt:lpstr>
      <vt:lpstr>Umgang mit der Gabe des Sprachengebets</vt:lpstr>
      <vt:lpstr>Habt ihr den Hl. Geist empfangen, als ihr gläubig wurdet?</vt:lpstr>
      <vt:lpstr>Persönliche Besinnung &amp; Gebetsdienst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Roland Wieser</dc:creator>
  <cp:lastModifiedBy>Agape</cp:lastModifiedBy>
  <cp:revision>11</cp:revision>
  <cp:lastPrinted>2021-07-25T05:25:59Z</cp:lastPrinted>
  <dcterms:created xsi:type="dcterms:W3CDTF">2021-07-11T04:29:22Z</dcterms:created>
  <dcterms:modified xsi:type="dcterms:W3CDTF">2021-08-22T09:59:09Z</dcterms:modified>
</cp:coreProperties>
</file>